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9" r:id="rId23"/>
    <p:sldId id="278" r:id="rId24"/>
    <p:sldId id="341" r:id="rId25"/>
    <p:sldId id="342" r:id="rId26"/>
    <p:sldId id="350" r:id="rId27"/>
    <p:sldId id="282" r:id="rId28"/>
    <p:sldId id="344" r:id="rId29"/>
    <p:sldId id="345" r:id="rId30"/>
    <p:sldId id="351"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xmlns=""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xmlns="">
                  <a14:imgLayer r:embed="">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3"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5"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6" name="Picture 10" descr="http://www.hbp.com/images/winzip_logo.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6" name="Picture 20" descr="http://al-wed.com/prodownload/n915.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xmlns=""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p14="http://schemas.microsoft.com/office/powerpoint/2010/main" xmlns=""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5476</TotalTime>
  <Words>3229</Words>
  <Application>Microsoft Office PowerPoint</Application>
  <PresentationFormat>On-screen Show (4:3)</PresentationFormat>
  <Paragraphs>426</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Софтуерно инженерство</vt:lpstr>
      <vt:lpstr>Софтуерно инженерство</vt:lpstr>
      <vt:lpstr>Question</vt:lpstr>
      <vt:lpstr>Answer</vt:lpstr>
      <vt:lpstr>Компресиране на данни</vt:lpstr>
      <vt:lpstr>Компресиране на данни</vt:lpstr>
      <vt:lpstr>Question</vt:lpstr>
      <vt:lpstr>Answer</vt:lpstr>
      <vt:lpstr>Текстообработка</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580</cp:revision>
  <dcterms:created xsi:type="dcterms:W3CDTF">2007-12-08T16:03:35Z</dcterms:created>
  <dcterms:modified xsi:type="dcterms:W3CDTF">2013-12-04T02:58:49Z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